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4A00"/>
    <a:srgbClr val="976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0AE64-51EE-4445-8A01-2B4CAD24CD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42030A-E422-44F7-9894-5A147975F2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2A8933-13D4-4A2A-AC53-4D1078978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E4DE5-65A1-47D3-BF17-E5714CEFC7E3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1ADDE-08DD-4E31-8F88-8D280FC0A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28142E-341D-41A8-AA27-862455622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710AB-B2F4-4077-80C5-49DA4EDC4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249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40299-EADE-406F-9943-38D254EB7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05256B-C6ED-45F7-ACA1-E91B60C15E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D9A38A-0541-4EA1-B0E4-2E0E3F1EC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E4DE5-65A1-47D3-BF17-E5714CEFC7E3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EC93E-3CA2-4C9C-B546-40E77F49A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660BF-18E9-43C5-961D-694C17B38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710AB-B2F4-4077-80C5-49DA4EDC4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025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4B1A27-58F4-4E59-A4E6-C28E93B1BC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478839-5D41-426B-BF59-3347FF007A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8FC1AB-C170-4BF3-B38E-141ED42D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E4DE5-65A1-47D3-BF17-E5714CEFC7E3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B12C69-8A4D-46FA-8253-08C6508A7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CEE0D-C482-4A4D-91C7-2523FA7E7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710AB-B2F4-4077-80C5-49DA4EDC4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938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D1194-E2F3-4962-8F72-AF23EAC5D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8F57A9-8249-45F7-BF8A-5EC80FEE4C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E0EB1E-947C-48F3-B592-44A4F0294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E4DE5-65A1-47D3-BF17-E5714CEFC7E3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0F33FE-232E-4571-A7D1-17959FBEB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6039E4-03E0-4601-9E56-0B4BCC128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710AB-B2F4-4077-80C5-49DA4EDC4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24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DD557-1E1B-4EC9-8041-84375B6EF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E0825C-3F1C-4D0D-A190-26466A9901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07FAEC-AFF4-43EF-AE6D-4F0D964FB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E4DE5-65A1-47D3-BF17-E5714CEFC7E3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ED2ED-B509-4A47-9E3D-BCD900657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6C02A4-3711-4133-AAD9-7CF991ADD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710AB-B2F4-4077-80C5-49DA4EDC4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850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A4EFC-B9BA-49F1-A2FB-5E0964410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64A4C-F694-484A-9BBA-1E663A9259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98425E-7F64-4480-97CF-2A24CCAB08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12C3F0-5FAC-44C6-9ACB-923410351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E4DE5-65A1-47D3-BF17-E5714CEFC7E3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411814-F17A-4CD1-AAC2-A414D749F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23DB93-B3BF-4B33-95B7-BDE85F74F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710AB-B2F4-4077-80C5-49DA4EDC4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79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94D49-D3C5-4DB8-9EBB-E3BE3A6D4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46C3DC-DE83-43BF-9C99-B9E2371DCF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54CD58-87EA-42B4-A4FC-1AE3FB96E3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A5D643-6F0B-4374-985C-D93F6BE04C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55DB77-8DDF-4CE4-9A66-5ED3717838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068377-661C-4F8E-AAB2-37FC5EF37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E4DE5-65A1-47D3-BF17-E5714CEFC7E3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5FAAFC-AFE9-4079-A14A-6D2807B27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B0DFD0-6681-400C-B376-BD92703D1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710AB-B2F4-4077-80C5-49DA4EDC4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593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F8AC8-4723-4C25-B721-5A0F209BB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B994A8-40CC-43C9-82E9-73EEA5D49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E4DE5-65A1-47D3-BF17-E5714CEFC7E3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76E658-7DEF-4209-8273-6ACD6C2E1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1E4FB8-AFF4-43B4-AA46-C3718403D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710AB-B2F4-4077-80C5-49DA4EDC4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145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EBD088-AD79-4492-8C6F-66B2DD6AD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E4DE5-65A1-47D3-BF17-E5714CEFC7E3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4E2AE9-C59C-4682-BDD4-1B14056B8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C8B41B-61FF-47C2-AAAE-22B40826A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710AB-B2F4-4077-80C5-49DA4EDC4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621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A5C9F-0120-45CF-81D8-8EE937B80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83822-4CBF-441A-88FE-4BEE93A1AF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342A39-27CF-414E-B130-0E8750D970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6EB368-538C-4331-A6AE-166391AC1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E4DE5-65A1-47D3-BF17-E5714CEFC7E3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5D72A1-D271-41A7-A883-6189A18F9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1CC76F-6F0A-41A8-9012-04D238727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710AB-B2F4-4077-80C5-49DA4EDC4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060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22187-29BE-4F6E-9914-F33546CD7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5A9EB8-C90B-45B6-AE41-3A6ABD9E22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FFD722-C991-4AD7-A40F-728405F56F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BDC4BD-E56C-417B-9D79-36E67B09F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E4DE5-65A1-47D3-BF17-E5714CEFC7E3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8A913D-605D-4D95-88FD-03BE08545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5D61B5-2DCF-4E26-9652-72D806831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710AB-B2F4-4077-80C5-49DA4EDC4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684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3808A2-E068-4CA3-BECA-F3B5399DC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25CF2B-A1AF-4250-AA21-66DBCC8E23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912915-803E-4A03-ADA9-D7DD2E4AA2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E4DE5-65A1-47D3-BF17-E5714CEFC7E3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99AAAC-BB21-4194-9699-064A8BF64E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27E37-3EA0-4228-96B7-886FC38EEA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2710AB-B2F4-4077-80C5-49DA4EDC4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97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24448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29C7F5-5958-43D7-A9B5-F323BCC77E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26D758-F50A-4A2E-B493-99F3BB29536B}"/>
              </a:ext>
            </a:extLst>
          </p:cNvPr>
          <p:cNvSpPr txBox="1"/>
          <p:nvPr/>
        </p:nvSpPr>
        <p:spPr>
          <a:xfrm>
            <a:off x="6241774" y="3975652"/>
            <a:ext cx="50358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dirty="0">
                <a:ln w="0">
                  <a:solidFill>
                    <a:srgbClr val="684A00"/>
                  </a:solidFill>
                </a:ln>
                <a:solidFill>
                  <a:srgbClr val="684A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ชื่อ นามสกุล</a:t>
            </a:r>
          </a:p>
          <a:p>
            <a:pPr algn="ctr"/>
            <a:r>
              <a:rPr lang="th-TH" sz="2800" dirty="0">
                <a:ln w="0">
                  <a:solidFill>
                    <a:srgbClr val="684A00"/>
                  </a:solidFill>
                </a:ln>
                <a:solidFill>
                  <a:srgbClr val="684A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โรงเรียน</a:t>
            </a:r>
            <a:endParaRPr lang="en-US" sz="2800" dirty="0">
              <a:ln w="0">
                <a:solidFill>
                  <a:srgbClr val="684A00"/>
                </a:solidFill>
              </a:ln>
              <a:solidFill>
                <a:srgbClr val="684A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hulabhorn Likit Text Medium" panose="00000600000000000000" pitchFamily="50" charset="-34"/>
              <a:cs typeface="Chulabhorn Likit Text Medium" panose="000006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694098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80FB88-9CAD-4E1A-AB43-52BB879702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50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8A4D3D-8A7C-49C4-9FEA-300C1C56E6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DED545E-6A64-43A4-8C82-879A9E72AFD6}"/>
              </a:ext>
            </a:extLst>
          </p:cNvPr>
          <p:cNvSpPr txBox="1"/>
          <p:nvPr/>
        </p:nvSpPr>
        <p:spPr>
          <a:xfrm>
            <a:off x="6241774" y="3975652"/>
            <a:ext cx="50358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dirty="0">
                <a:ln w="0">
                  <a:solidFill>
                    <a:srgbClr val="684A00"/>
                  </a:solidFill>
                </a:ln>
                <a:solidFill>
                  <a:srgbClr val="684A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ชื่อ นามสกุล</a:t>
            </a:r>
          </a:p>
          <a:p>
            <a:pPr algn="ctr"/>
            <a:r>
              <a:rPr lang="th-TH" sz="2800" dirty="0">
                <a:ln w="0">
                  <a:solidFill>
                    <a:srgbClr val="684A00"/>
                  </a:solidFill>
                </a:ln>
                <a:solidFill>
                  <a:srgbClr val="684A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โรงเรียน</a:t>
            </a:r>
            <a:endParaRPr lang="en-US" sz="2800" dirty="0">
              <a:ln w="0">
                <a:solidFill>
                  <a:srgbClr val="684A00"/>
                </a:solidFill>
              </a:ln>
              <a:solidFill>
                <a:srgbClr val="684A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hulabhorn Likit Text Medium" panose="00000600000000000000" pitchFamily="50" charset="-34"/>
              <a:cs typeface="Chulabhorn Likit Text Medium" panose="000006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846696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66A10D-AB86-4F48-9A8E-6012C0D74A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E0A4C90-7F04-4B35-9E34-80FE73EB7835}"/>
              </a:ext>
            </a:extLst>
          </p:cNvPr>
          <p:cNvSpPr txBox="1"/>
          <p:nvPr/>
        </p:nvSpPr>
        <p:spPr>
          <a:xfrm>
            <a:off x="6241774" y="3975652"/>
            <a:ext cx="50358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dirty="0">
                <a:ln w="0">
                  <a:solidFill>
                    <a:srgbClr val="684A00"/>
                  </a:solidFill>
                </a:ln>
                <a:solidFill>
                  <a:srgbClr val="684A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ชื่อ นามสกุล</a:t>
            </a:r>
          </a:p>
          <a:p>
            <a:pPr algn="ctr"/>
            <a:r>
              <a:rPr lang="th-TH" sz="2800" dirty="0">
                <a:ln w="0">
                  <a:solidFill>
                    <a:srgbClr val="684A00"/>
                  </a:solidFill>
                </a:ln>
                <a:solidFill>
                  <a:srgbClr val="684A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โรงเรียน</a:t>
            </a:r>
            <a:endParaRPr lang="en-US" sz="2800" dirty="0">
              <a:ln w="0">
                <a:solidFill>
                  <a:srgbClr val="684A00"/>
                </a:solidFill>
              </a:ln>
              <a:solidFill>
                <a:srgbClr val="684A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hulabhorn Likit Text Medium" panose="00000600000000000000" pitchFamily="50" charset="-34"/>
              <a:cs typeface="Chulabhorn Likit Text Medium" panose="000006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373226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693E7B-B2FB-4915-8B89-4B2B6020B9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527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C8431A-ABF1-4E20-8B30-A7A5AFEDB6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74FDC7-A90C-4CE5-AB55-9B190D982F98}"/>
              </a:ext>
            </a:extLst>
          </p:cNvPr>
          <p:cNvSpPr txBox="1"/>
          <p:nvPr/>
        </p:nvSpPr>
        <p:spPr>
          <a:xfrm>
            <a:off x="6241774" y="3975652"/>
            <a:ext cx="50358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dirty="0">
                <a:ln w="0">
                  <a:solidFill>
                    <a:srgbClr val="684A00"/>
                  </a:solidFill>
                </a:ln>
                <a:solidFill>
                  <a:srgbClr val="684A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ชื่อ นามสกุล</a:t>
            </a:r>
          </a:p>
          <a:p>
            <a:pPr algn="ctr"/>
            <a:r>
              <a:rPr lang="th-TH" sz="2800" dirty="0">
                <a:ln w="0">
                  <a:solidFill>
                    <a:srgbClr val="684A00"/>
                  </a:solidFill>
                </a:ln>
                <a:solidFill>
                  <a:srgbClr val="684A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โรงเรียน</a:t>
            </a:r>
            <a:endParaRPr lang="en-US" sz="2800" dirty="0">
              <a:ln w="0">
                <a:solidFill>
                  <a:srgbClr val="684A00"/>
                </a:solidFill>
              </a:ln>
              <a:solidFill>
                <a:srgbClr val="684A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hulabhorn Likit Text Medium" panose="00000600000000000000" pitchFamily="50" charset="-34"/>
              <a:cs typeface="Chulabhorn Likit Text Medium" panose="000006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437021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29BD2C-7A78-4974-80F2-69E56CC816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553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769248-E5E0-49ED-8A27-24856CA58A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DEFA5A4-23F2-456B-B18B-3F8330C45E74}"/>
              </a:ext>
            </a:extLst>
          </p:cNvPr>
          <p:cNvSpPr txBox="1"/>
          <p:nvPr/>
        </p:nvSpPr>
        <p:spPr>
          <a:xfrm>
            <a:off x="6241774" y="3975652"/>
            <a:ext cx="50358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dirty="0">
                <a:ln w="0">
                  <a:solidFill>
                    <a:srgbClr val="684A00"/>
                  </a:solidFill>
                </a:ln>
                <a:solidFill>
                  <a:srgbClr val="684A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ชื่อ นามสกุล</a:t>
            </a:r>
          </a:p>
          <a:p>
            <a:pPr algn="ctr"/>
            <a:r>
              <a:rPr lang="th-TH" sz="2800" dirty="0">
                <a:ln w="0">
                  <a:solidFill>
                    <a:srgbClr val="684A00"/>
                  </a:solidFill>
                </a:ln>
                <a:solidFill>
                  <a:srgbClr val="684A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hulabhorn Likit Text Medium" panose="00000600000000000000" pitchFamily="50" charset="-34"/>
                <a:cs typeface="Chulabhorn Likit Text Medium" panose="00000600000000000000" pitchFamily="50" charset="-34"/>
              </a:rPr>
              <a:t>โรงเรียน</a:t>
            </a:r>
            <a:endParaRPr lang="en-US" sz="2800" dirty="0">
              <a:ln w="0">
                <a:solidFill>
                  <a:srgbClr val="684A00"/>
                </a:solidFill>
              </a:ln>
              <a:solidFill>
                <a:srgbClr val="684A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hulabhorn Likit Text Medium" panose="00000600000000000000" pitchFamily="50" charset="-34"/>
              <a:cs typeface="Chulabhorn Likit Text Medium" panose="000006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55145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F7FC4D-CF9A-418B-83E9-B67040FBFB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026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15</Words>
  <Application>Microsoft Office PowerPoint</Application>
  <PresentationFormat>Widescreen</PresentationFormat>
  <Paragraphs>10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Chulabhorn Likit Text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นวลพรรณ จำปาเทศ</dc:creator>
  <cp:lastModifiedBy>นวลพรรณ จำปาเทศ</cp:lastModifiedBy>
  <cp:revision>3</cp:revision>
  <dcterms:created xsi:type="dcterms:W3CDTF">2022-11-27T08:11:46Z</dcterms:created>
  <dcterms:modified xsi:type="dcterms:W3CDTF">2022-11-27T08:24:33Z</dcterms:modified>
</cp:coreProperties>
</file>