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A00"/>
    <a:srgbClr val="97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AE64-51EE-4445-8A01-2B4CAD24C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2030A-E422-44F7-9894-5A147975F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8933-13D4-4A2A-AC53-4D107897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ADDE-08DD-4E31-8F88-8D280FC0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8142E-341D-41A8-AA27-86245562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0299-EADE-406F-9943-38D254EB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5256B-C6ED-45F7-ACA1-E91B60C15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9A38A-0541-4EA1-B0E4-2E0E3F1E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C93E-3CA2-4C9C-B546-40E77F4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60BF-18E9-43C5-961D-694C17B3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B1A27-58F4-4E59-A4E6-C28E93B1B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78839-5D41-426B-BF59-3347FF007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C1AB-C170-4BF3-B38E-141ED42D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2C69-8A4D-46FA-8253-08C6508A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CEE0D-C482-4A4D-91C7-2523FA7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1194-E2F3-4962-8F72-AF23EAC5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F57A9-8249-45F7-BF8A-5EC80FEE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0EB1E-947C-48F3-B592-44A4F029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33FE-232E-4571-A7D1-17959FB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039E4-03E0-4601-9E56-0B4BCC1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D557-1E1B-4EC9-8041-84375B6E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0825C-3F1C-4D0D-A190-26466A99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7FAEC-AFF4-43EF-AE6D-4F0D964F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ED2ED-B509-4A47-9E3D-BCD90065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02A4-3711-4133-AAD9-7CF991AD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4EFC-B9BA-49F1-A2FB-5E096441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4A4C-F694-484A-9BBA-1E663A925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8425E-7F64-4480-97CF-2A24CCAB0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2C3F0-5FAC-44C6-9ACB-92341035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11814-F17A-4CD1-AAC2-A414D749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DB93-B3BF-4B33-95B7-BDE85F74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4D49-D3C5-4DB8-9EBB-E3BE3A6D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6C3DC-DE83-43BF-9C99-B9E2371DC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4CD58-87EA-42B4-A4FC-1AE3FB96E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5D643-6F0B-4374-985C-D93F6BE0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5DB77-8DDF-4CE4-9A66-5ED371783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68377-661C-4F8E-AAB2-37FC5EF3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FAAFC-AFE9-4079-A14A-6D2807B2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0DFD0-6681-400C-B376-BD92703D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9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8AC8-4723-4C25-B721-5A0F209B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94A8-40CC-43C9-82E9-73EEA5D4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6E658-7DEF-4209-8273-6ACD6C2E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E4FB8-AFF4-43B4-AA46-C3718403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BD088-AD79-4492-8C6F-66B2DD6A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E2AE9-C59C-4682-BDD4-1B14056B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8B41B-61FF-47C2-AAAE-22B40826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5C9F-0120-45CF-81D8-8EE937B8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83822-4CBF-441A-88FE-4BEE93A1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2A39-27CF-414E-B130-0E8750D9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EB368-538C-4331-A6AE-166391AC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D72A1-D271-41A7-A883-6189A18F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C76F-6F0A-41A8-9012-04D23872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2187-29BE-4F6E-9914-F33546CD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A9EB8-C90B-45B6-AE41-3A6ABD9E2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FD722-C991-4AD7-A40F-728405F56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DC4BD-E56C-417B-9D79-36E67B09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A913D-605D-4D95-88FD-03BE0854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D61B5-2DCF-4E26-9652-72D80683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808A2-E068-4CA3-BECA-F3B5399D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5CF2B-A1AF-4250-AA21-66DBCC8E2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12915-803E-4A03-ADA9-D7DD2E4AA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9AAAC-BB21-4194-9699-064A8BF64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7E37-3EA0-4228-96B7-886FC38EE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444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9C7F5-5958-43D7-A9B5-F323BCC77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6D758-F50A-4A2E-B493-99F3BB29536B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9409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0FB88-9CAD-4E1A-AB43-52BB87970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A4D3D-8A7C-49C4-9FEA-300C1C56E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D545E-6A64-43A4-8C82-879A9E72AFD6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4669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6A10D-AB86-4F48-9A8E-6012C0D7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A4C90-7F04-4B35-9E34-80FE73EB7835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7322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93E7B-B2FB-4915-8B89-4B2B6020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8431A-ABF1-4E20-8B30-A7A5AFEDB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4FDC7-A90C-4CE5-AB55-9B190D982F98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3702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9BD2C-7A78-4974-80F2-69E56CC81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69248-E5E0-49ED-8A27-24856CA5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FA5A4-23F2-456B-B18B-3F8330C45E74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51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7FC4D-CF9A-418B-83E9-B67040FB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2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Chulabhorn Likit Text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นวลพรรณ จำปาเทศ</dc:creator>
  <cp:lastModifiedBy>นวลพรรณ จำปาเทศ</cp:lastModifiedBy>
  <cp:revision>3</cp:revision>
  <dcterms:created xsi:type="dcterms:W3CDTF">2022-11-27T08:11:46Z</dcterms:created>
  <dcterms:modified xsi:type="dcterms:W3CDTF">2022-11-27T08:24:23Z</dcterms:modified>
</cp:coreProperties>
</file>